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C570-C9F4-47CD-BAD3-32DC43EFBA6D}" type="datetimeFigureOut">
              <a:rPr lang="he-IL" smtClean="0"/>
              <a:t>י"ט/שבט/תשע"ו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C017-7B01-4D9D-87CA-A409FFD0938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88024" y="1412776"/>
            <a:ext cx="3744416" cy="54168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לך</a:t>
            </a:r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,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_____________</a:t>
            </a:r>
            <a:endParaRPr lang="en-US" sz="28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בשם תלמידי בית הספר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"בין ההדרים"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והצוות החינוכי </a:t>
            </a:r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–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אנו מברכים אותך על הרצון והמעורבות שגילית בהשתתפותך בבחירות להנהגת תלמידים .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מאמינים בך , שגם אם לא נבחרת הפעם – תמיד יהיו לך דרכים 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להיות מעורב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בחיי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קהילת בית הספר  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וחברת הילדים.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בהערכה ,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"קהילת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בין </a:t>
            </a:r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ההדרים".</a:t>
            </a:r>
            <a:endParaRPr lang="en-US" sz="2000" dirty="0">
              <a:cs typeface="Guttman Yad-Brush" panose="02010401010101010101" pitchFamily="2" charset="-79"/>
            </a:endParaRPr>
          </a:p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20" y="404118"/>
            <a:ext cx="1158044" cy="115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152" y="410815"/>
            <a:ext cx="16525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מעוגל 3"/>
          <p:cNvSpPr/>
          <p:nvPr/>
        </p:nvSpPr>
        <p:spPr>
          <a:xfrm>
            <a:off x="4572000" y="295360"/>
            <a:ext cx="4176464" cy="63740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1775"/>
            <a:ext cx="420052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8115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01" y="492004"/>
            <a:ext cx="16525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1631829"/>
            <a:ext cx="3751163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לך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,</a:t>
            </a:r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_____________</a:t>
            </a:r>
            <a:endParaRPr lang="en-US" sz="24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בשם תלמידי בית הספר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"בין ההדרים"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והצוות החינוכי </a:t>
            </a:r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–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אנו מברכים אותך על הרצון והמעורבות שגילית בהשתתפותך בבחירות להנהגת תלמידים .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מאמינים בך , שגם אם לא נבחרת הפעם – תמיד יהיו לך דרכים 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להיות </a:t>
            </a:r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מעורבת </a:t>
            </a:r>
            <a:endParaRPr lang="he-IL" sz="20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בחיי קהילת בית הספר  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וחברת הילדים.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בהערכה ,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קהילת "בין ההדרים".</a:t>
            </a:r>
            <a:endParaRPr lang="en-US" sz="2000" dirty="0">
              <a:cs typeface="Guttman Yad-Brush" panose="02010401010101010101" pitchFamily="2" charset="-79"/>
            </a:endParaRPr>
          </a:p>
          <a:p>
            <a:endParaRPr lang="he-IL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לוגו הנהגת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861048"/>
            <a:ext cx="164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84810" y="1184809"/>
            <a:ext cx="6727370" cy="435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82731" y="2015856"/>
            <a:ext cx="2592288" cy="30936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Yad-Brush" panose="02010401010101010101" pitchFamily="2" charset="-79"/>
                <a:ea typeface="Arial" pitchFamily="34" charset="0"/>
                <a:cs typeface="Guttman Yad-Brush" panose="02010401010101010101" pitchFamily="2" charset="-79"/>
              </a:rPr>
              <a:t>לך, _____________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Yad-Brush" panose="02010401010101010101" pitchFamily="2" charset="-79"/>
                <a:ea typeface="Arial" pitchFamily="34" charset="0"/>
                <a:cs typeface="Guttman Yad-Brush" panose="02010401010101010101" pitchFamily="2" charset="-79"/>
              </a:rPr>
              <a:t>בשם תלמידי בית הספר בין ההדרים והצוות החינוכי –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Yad-Brush" panose="02010401010101010101" pitchFamily="2" charset="-79"/>
                <a:ea typeface="Arial" pitchFamily="34" charset="0"/>
                <a:cs typeface="Guttman Yad-Brush" panose="02010401010101010101" pitchFamily="2" charset="-79"/>
              </a:rPr>
              <a:t>מודים לך על מילוי תפקידך כוועדת קלפי בית ספרית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Yad-Brush" panose="02010401010101010101" pitchFamily="2" charset="-79"/>
                <a:ea typeface="Arial" pitchFamily="34" charset="0"/>
                <a:cs typeface="Guttman Yad-Brush" panose="02010401010101010101" pitchFamily="2" charset="-79"/>
              </a:rPr>
              <a:t>במהלך יום הבחירות.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uttman Yad-Brush" panose="02010401010101010101" pitchFamily="2" charset="-79"/>
                <a:ea typeface="Arial" pitchFamily="34" charset="0"/>
                <a:cs typeface="Guttman Yad-Brush" panose="02010401010101010101" pitchFamily="2" charset="-79"/>
              </a:rPr>
              <a:t>בהערכה, קהילת "בין ההדרים".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:\הדרכת מפתח הלב\20980619-frame-made-from-color-handprints-border-school-fra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291276" y="1005280"/>
            <a:ext cx="6858001" cy="484744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208105" y="1346670"/>
            <a:ext cx="3024336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לך, _____________</a:t>
            </a:r>
            <a:endParaRPr lang="en-US" sz="24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בשם תלמידי בית הספר </a:t>
            </a:r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"בין ההדרים"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והצוות החינוכי –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אנו מודים לך על המעורבות הפעילה האחריות והיוזמה שגילית במסגרת פועלך בשנה שחלפה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בהנהגת </a:t>
            </a:r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התלמידים 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של כולנו....</a:t>
            </a:r>
            <a:endParaRPr lang="en-US" sz="2000" dirty="0">
              <a:cs typeface="Guttman Yad-Brush" panose="02010401010101010101" pitchFamily="2" charset="-79"/>
            </a:endParaRPr>
          </a:p>
          <a:p>
            <a:pPr algn="ctr"/>
            <a:r>
              <a:rPr lang="he-IL" sz="2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בהוקרה , </a:t>
            </a:r>
            <a:endParaRPr lang="he-IL" sz="2000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sz="20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קהילת "בין ההדרים".</a:t>
            </a:r>
            <a:endParaRPr lang="en-US" sz="2000" dirty="0">
              <a:cs typeface="Guttman Yad-Brush" panose="02010401010101010101" pitchFamily="2" charset="-79"/>
            </a:endParaRPr>
          </a:p>
          <a:p>
            <a:endParaRPr lang="he-IL" dirty="0"/>
          </a:p>
        </p:txBody>
      </p:sp>
      <p:pic>
        <p:nvPicPr>
          <p:cNvPr id="2055" name="Picture 7" descr="לוגו הנהגת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6361" y="5715000"/>
            <a:ext cx="164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838" y="188640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541" y="835443"/>
            <a:ext cx="1158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Office PowerPoint</Application>
  <PresentationFormat>‫הצגה על המסך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user</cp:lastModifiedBy>
  <cp:revision>5</cp:revision>
  <dcterms:created xsi:type="dcterms:W3CDTF">2015-02-04T18:44:45Z</dcterms:created>
  <dcterms:modified xsi:type="dcterms:W3CDTF">2016-01-29T12:31:53Z</dcterms:modified>
</cp:coreProperties>
</file>