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601200" cy="12801600" type="A3"/>
  <p:notesSz cx="6669088" cy="9926638"/>
  <p:defaultTextStyle>
    <a:defPPr>
      <a:defRPr lang="he-IL"/>
    </a:defPPr>
    <a:lvl1pPr marL="0" algn="r" defTabSz="1279953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976" algn="r" defTabSz="1279953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9953" algn="r" defTabSz="1279953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929" algn="r" defTabSz="1279953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906" algn="r" defTabSz="1279953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9882" algn="r" defTabSz="1279953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9859" algn="r" defTabSz="1279953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9835" algn="r" defTabSz="1279953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19812" algn="r" defTabSz="1279953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0" autoAdjust="0"/>
    <p:restoredTop sz="91779" autoAdjust="0"/>
  </p:normalViewPr>
  <p:slideViewPr>
    <p:cSldViewPr snapToGrid="0">
      <p:cViewPr>
        <p:scale>
          <a:sx n="100" d="100"/>
          <a:sy n="100" d="100"/>
        </p:scale>
        <p:origin x="-750" y="222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976795"/>
            <a:ext cx="8161020" cy="2744046"/>
          </a:xfrm>
          <a:prstGeom prst="rect">
            <a:avLst/>
          </a:prstGeom>
        </p:spPr>
        <p:txBody>
          <a:bodyPr lIns="79342" tIns="39671" rIns="79342" bIns="39671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  <a:prstGeom prst="rect">
            <a:avLst/>
          </a:prstGeom>
        </p:spPr>
        <p:txBody>
          <a:bodyPr lIns="79342" tIns="39671" rIns="79342" bIns="39671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39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799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19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599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99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398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7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198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80860" y="11865188"/>
            <a:ext cx="2240280" cy="681566"/>
          </a:xfrm>
          <a:prstGeom prst="rect">
            <a:avLst/>
          </a:prstGeom>
        </p:spPr>
        <p:txBody>
          <a:bodyPr lIns="79342" tIns="39671" rIns="79342" bIns="39671"/>
          <a:lstStyle/>
          <a:p>
            <a:fld id="{690FB4A1-8F2E-430D-9D93-6FD77322C3C9}" type="datetimeFigureOut">
              <a:rPr lang="he-IL" smtClean="0"/>
              <a:pPr/>
              <a:t>כ"ו/אדר/תשע"ח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0411" y="11865188"/>
            <a:ext cx="3040380" cy="681566"/>
          </a:xfrm>
          <a:prstGeom prst="rect">
            <a:avLst/>
          </a:prstGeom>
        </p:spPr>
        <p:txBody>
          <a:bodyPr lIns="79342" tIns="39671" rIns="79342" bIns="39671"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0061" y="11865188"/>
            <a:ext cx="2240280" cy="681566"/>
          </a:xfrm>
          <a:prstGeom prst="rect">
            <a:avLst/>
          </a:prstGeom>
        </p:spPr>
        <p:txBody>
          <a:bodyPr lIns="79342" tIns="39671" rIns="79342" bIns="39671"/>
          <a:lstStyle/>
          <a:p>
            <a:fld id="{31745B38-7E52-4312-A795-0DDED7050A2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lIns="79342" tIns="39671" rIns="79342" bIns="39671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2987042"/>
            <a:ext cx="8641080" cy="8448464"/>
          </a:xfrm>
          <a:prstGeom prst="rect">
            <a:avLst/>
          </a:prstGeom>
        </p:spPr>
        <p:txBody>
          <a:bodyPr vert="eaVert" lIns="79342" tIns="39671" rIns="79342" bIns="3967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80860" y="11865188"/>
            <a:ext cx="2240280" cy="681566"/>
          </a:xfrm>
          <a:prstGeom prst="rect">
            <a:avLst/>
          </a:prstGeom>
        </p:spPr>
        <p:txBody>
          <a:bodyPr lIns="79342" tIns="39671" rIns="79342" bIns="39671"/>
          <a:lstStyle/>
          <a:p>
            <a:fld id="{690FB4A1-8F2E-430D-9D93-6FD77322C3C9}" type="datetimeFigureOut">
              <a:rPr lang="he-IL" smtClean="0"/>
              <a:pPr/>
              <a:t>כ"ו/אדר/תשע"ח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0411" y="11865188"/>
            <a:ext cx="3040380" cy="681566"/>
          </a:xfrm>
          <a:prstGeom prst="rect">
            <a:avLst/>
          </a:prstGeom>
        </p:spPr>
        <p:txBody>
          <a:bodyPr lIns="79342" tIns="39671" rIns="79342" bIns="39671"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0061" y="11865188"/>
            <a:ext cx="2240280" cy="681566"/>
          </a:xfrm>
          <a:prstGeom prst="rect">
            <a:avLst/>
          </a:prstGeom>
        </p:spPr>
        <p:txBody>
          <a:bodyPr lIns="79342" tIns="39671" rIns="79342" bIns="39671"/>
          <a:lstStyle/>
          <a:p>
            <a:fld id="{31745B38-7E52-4312-A795-0DDED7050A2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41017" y="1129031"/>
            <a:ext cx="2525317" cy="24085974"/>
          </a:xfrm>
          <a:prstGeom prst="rect">
            <a:avLst/>
          </a:prstGeom>
        </p:spPr>
        <p:txBody>
          <a:bodyPr vert="eaVert" lIns="79342" tIns="39671" rIns="79342" bIns="39671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1738" y="1129031"/>
            <a:ext cx="7419260" cy="24085974"/>
          </a:xfrm>
          <a:prstGeom prst="rect">
            <a:avLst/>
          </a:prstGeom>
        </p:spPr>
        <p:txBody>
          <a:bodyPr vert="eaVert" lIns="79342" tIns="39671" rIns="79342" bIns="3967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80860" y="11865188"/>
            <a:ext cx="2240280" cy="681566"/>
          </a:xfrm>
          <a:prstGeom prst="rect">
            <a:avLst/>
          </a:prstGeom>
        </p:spPr>
        <p:txBody>
          <a:bodyPr lIns="79342" tIns="39671" rIns="79342" bIns="39671"/>
          <a:lstStyle/>
          <a:p>
            <a:fld id="{690FB4A1-8F2E-430D-9D93-6FD77322C3C9}" type="datetimeFigureOut">
              <a:rPr lang="he-IL" smtClean="0"/>
              <a:pPr/>
              <a:t>כ"ו/אדר/תשע"ח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0411" y="11865188"/>
            <a:ext cx="3040380" cy="681566"/>
          </a:xfrm>
          <a:prstGeom prst="rect">
            <a:avLst/>
          </a:prstGeom>
        </p:spPr>
        <p:txBody>
          <a:bodyPr lIns="79342" tIns="39671" rIns="79342" bIns="39671"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0061" y="11865188"/>
            <a:ext cx="2240280" cy="681566"/>
          </a:xfrm>
          <a:prstGeom prst="rect">
            <a:avLst/>
          </a:prstGeom>
        </p:spPr>
        <p:txBody>
          <a:bodyPr lIns="79342" tIns="39671" rIns="79342" bIns="39671"/>
          <a:lstStyle/>
          <a:p>
            <a:fld id="{31745B38-7E52-4312-A795-0DDED7050A2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lIns="79342" tIns="39671" rIns="79342" bIns="39671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" y="2987042"/>
            <a:ext cx="8641080" cy="8448464"/>
          </a:xfrm>
          <a:prstGeom prst="rect">
            <a:avLst/>
          </a:prstGeom>
        </p:spPr>
        <p:txBody>
          <a:bodyPr lIns="79342" tIns="39671" rIns="79342" bIns="3967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80860" y="11865188"/>
            <a:ext cx="2240280" cy="681566"/>
          </a:xfrm>
          <a:prstGeom prst="rect">
            <a:avLst/>
          </a:prstGeom>
        </p:spPr>
        <p:txBody>
          <a:bodyPr lIns="79342" tIns="39671" rIns="79342" bIns="39671"/>
          <a:lstStyle/>
          <a:p>
            <a:fld id="{690FB4A1-8F2E-430D-9D93-6FD77322C3C9}" type="datetimeFigureOut">
              <a:rPr lang="he-IL" smtClean="0"/>
              <a:pPr/>
              <a:t>כ"ו/אדר/תשע"ח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0411" y="11865188"/>
            <a:ext cx="3040380" cy="681566"/>
          </a:xfrm>
          <a:prstGeom prst="rect">
            <a:avLst/>
          </a:prstGeom>
        </p:spPr>
        <p:txBody>
          <a:bodyPr lIns="79342" tIns="39671" rIns="79342" bIns="39671"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0061" y="11865188"/>
            <a:ext cx="2240280" cy="681566"/>
          </a:xfrm>
          <a:prstGeom prst="rect">
            <a:avLst/>
          </a:prstGeom>
        </p:spPr>
        <p:txBody>
          <a:bodyPr lIns="79342" tIns="39671" rIns="79342" bIns="39671"/>
          <a:lstStyle/>
          <a:p>
            <a:fld id="{31745B38-7E52-4312-A795-0DDED7050A2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8226215"/>
            <a:ext cx="8161020" cy="2542540"/>
          </a:xfrm>
          <a:prstGeom prst="rect">
            <a:avLst/>
          </a:prstGeom>
        </p:spPr>
        <p:txBody>
          <a:bodyPr lIns="79342" tIns="39671" rIns="79342" bIns="39671" anchor="t"/>
          <a:lstStyle>
            <a:lvl1pPr algn="r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0" cy="2800349"/>
          </a:xfrm>
          <a:prstGeom prst="rect">
            <a:avLst/>
          </a:prstGeom>
        </p:spPr>
        <p:txBody>
          <a:bodyPr lIns="79342" tIns="39671" rIns="79342" bIns="39671"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3997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7995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1992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599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199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3985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7983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198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80860" y="11865188"/>
            <a:ext cx="2240280" cy="681566"/>
          </a:xfrm>
          <a:prstGeom prst="rect">
            <a:avLst/>
          </a:prstGeom>
        </p:spPr>
        <p:txBody>
          <a:bodyPr lIns="79342" tIns="39671" rIns="79342" bIns="39671"/>
          <a:lstStyle/>
          <a:p>
            <a:fld id="{690FB4A1-8F2E-430D-9D93-6FD77322C3C9}" type="datetimeFigureOut">
              <a:rPr lang="he-IL" smtClean="0"/>
              <a:pPr/>
              <a:t>כ"ו/אדר/תשע"ח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0411" y="11865188"/>
            <a:ext cx="3040380" cy="681566"/>
          </a:xfrm>
          <a:prstGeom prst="rect">
            <a:avLst/>
          </a:prstGeom>
        </p:spPr>
        <p:txBody>
          <a:bodyPr lIns="79342" tIns="39671" rIns="79342" bIns="39671"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0061" y="11865188"/>
            <a:ext cx="2240280" cy="681566"/>
          </a:xfrm>
          <a:prstGeom prst="rect">
            <a:avLst/>
          </a:prstGeom>
        </p:spPr>
        <p:txBody>
          <a:bodyPr lIns="79342" tIns="39671" rIns="79342" bIns="39671"/>
          <a:lstStyle/>
          <a:p>
            <a:fld id="{31745B38-7E52-4312-A795-0DDED7050A2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lIns="79342" tIns="39671" rIns="79342" bIns="39671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1738" y="6587492"/>
            <a:ext cx="4972287" cy="18627513"/>
          </a:xfrm>
          <a:prstGeom prst="rect">
            <a:avLst/>
          </a:prstGeom>
        </p:spPr>
        <p:txBody>
          <a:bodyPr lIns="79342" tIns="39671" rIns="79342" bIns="39671"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94046" y="6587492"/>
            <a:ext cx="4972288" cy="18627513"/>
          </a:xfrm>
          <a:prstGeom prst="rect">
            <a:avLst/>
          </a:prstGeom>
        </p:spPr>
        <p:txBody>
          <a:bodyPr lIns="79342" tIns="39671" rIns="79342" bIns="39671"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80860" y="11865188"/>
            <a:ext cx="2240280" cy="681566"/>
          </a:xfrm>
          <a:prstGeom prst="rect">
            <a:avLst/>
          </a:prstGeom>
        </p:spPr>
        <p:txBody>
          <a:bodyPr lIns="79342" tIns="39671" rIns="79342" bIns="39671"/>
          <a:lstStyle/>
          <a:p>
            <a:fld id="{690FB4A1-8F2E-430D-9D93-6FD77322C3C9}" type="datetimeFigureOut">
              <a:rPr lang="he-IL" smtClean="0"/>
              <a:pPr/>
              <a:t>כ"ו/אדר/תשע"ח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0411" y="11865188"/>
            <a:ext cx="3040380" cy="681566"/>
          </a:xfrm>
          <a:prstGeom prst="rect">
            <a:avLst/>
          </a:prstGeom>
        </p:spPr>
        <p:txBody>
          <a:bodyPr lIns="79342" tIns="39671" rIns="79342" bIns="39671"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0061" y="11865188"/>
            <a:ext cx="2240280" cy="681566"/>
          </a:xfrm>
          <a:prstGeom prst="rect">
            <a:avLst/>
          </a:prstGeom>
        </p:spPr>
        <p:txBody>
          <a:bodyPr lIns="79342" tIns="39671" rIns="79342" bIns="39671"/>
          <a:lstStyle/>
          <a:p>
            <a:fld id="{31745B38-7E52-4312-A795-0DDED7050A2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lIns="79342" tIns="39671" rIns="79342" bIns="39671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865545"/>
            <a:ext cx="4242197" cy="1194222"/>
          </a:xfrm>
          <a:prstGeom prst="rect">
            <a:avLst/>
          </a:prstGeom>
        </p:spPr>
        <p:txBody>
          <a:bodyPr lIns="79342" tIns="39671" rIns="79342" bIns="39671" anchor="b"/>
          <a:lstStyle>
            <a:lvl1pPr marL="0" indent="0">
              <a:buNone/>
              <a:defRPr sz="3400" b="1"/>
            </a:lvl1pPr>
            <a:lvl2pPr marL="639976" indent="0">
              <a:buNone/>
              <a:defRPr sz="2800" b="1"/>
            </a:lvl2pPr>
            <a:lvl3pPr marL="1279953" indent="0">
              <a:buNone/>
              <a:defRPr sz="2500" b="1"/>
            </a:lvl3pPr>
            <a:lvl4pPr marL="1919929" indent="0">
              <a:buNone/>
              <a:defRPr sz="2300" b="1"/>
            </a:lvl4pPr>
            <a:lvl5pPr marL="2559906" indent="0">
              <a:buNone/>
              <a:defRPr sz="2300" b="1"/>
            </a:lvl5pPr>
            <a:lvl6pPr marL="3199882" indent="0">
              <a:buNone/>
              <a:defRPr sz="2300" b="1"/>
            </a:lvl6pPr>
            <a:lvl7pPr marL="3839859" indent="0">
              <a:buNone/>
              <a:defRPr sz="2300" b="1"/>
            </a:lvl7pPr>
            <a:lvl8pPr marL="4479835" indent="0">
              <a:buNone/>
              <a:defRPr sz="2300" b="1"/>
            </a:lvl8pPr>
            <a:lvl9pPr marL="511981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4059767"/>
            <a:ext cx="4242197" cy="7375738"/>
          </a:xfrm>
          <a:prstGeom prst="rect">
            <a:avLst/>
          </a:prstGeom>
        </p:spPr>
        <p:txBody>
          <a:bodyPr lIns="79342" tIns="39671" rIns="79342" bIns="39671"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2865545"/>
            <a:ext cx="4243863" cy="1194222"/>
          </a:xfrm>
          <a:prstGeom prst="rect">
            <a:avLst/>
          </a:prstGeom>
        </p:spPr>
        <p:txBody>
          <a:bodyPr lIns="79342" tIns="39671" rIns="79342" bIns="39671" anchor="b"/>
          <a:lstStyle>
            <a:lvl1pPr marL="0" indent="0">
              <a:buNone/>
              <a:defRPr sz="3400" b="1"/>
            </a:lvl1pPr>
            <a:lvl2pPr marL="639976" indent="0">
              <a:buNone/>
              <a:defRPr sz="2800" b="1"/>
            </a:lvl2pPr>
            <a:lvl3pPr marL="1279953" indent="0">
              <a:buNone/>
              <a:defRPr sz="2500" b="1"/>
            </a:lvl3pPr>
            <a:lvl4pPr marL="1919929" indent="0">
              <a:buNone/>
              <a:defRPr sz="2300" b="1"/>
            </a:lvl4pPr>
            <a:lvl5pPr marL="2559906" indent="0">
              <a:buNone/>
              <a:defRPr sz="2300" b="1"/>
            </a:lvl5pPr>
            <a:lvl6pPr marL="3199882" indent="0">
              <a:buNone/>
              <a:defRPr sz="2300" b="1"/>
            </a:lvl6pPr>
            <a:lvl7pPr marL="3839859" indent="0">
              <a:buNone/>
              <a:defRPr sz="2300" b="1"/>
            </a:lvl7pPr>
            <a:lvl8pPr marL="4479835" indent="0">
              <a:buNone/>
              <a:defRPr sz="2300" b="1"/>
            </a:lvl8pPr>
            <a:lvl9pPr marL="511981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4059767"/>
            <a:ext cx="4243863" cy="7375738"/>
          </a:xfrm>
          <a:prstGeom prst="rect">
            <a:avLst/>
          </a:prstGeom>
        </p:spPr>
        <p:txBody>
          <a:bodyPr lIns="79342" tIns="39671" rIns="79342" bIns="39671"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80860" y="11865188"/>
            <a:ext cx="2240280" cy="681566"/>
          </a:xfrm>
          <a:prstGeom prst="rect">
            <a:avLst/>
          </a:prstGeom>
        </p:spPr>
        <p:txBody>
          <a:bodyPr lIns="79342" tIns="39671" rIns="79342" bIns="39671"/>
          <a:lstStyle/>
          <a:p>
            <a:fld id="{690FB4A1-8F2E-430D-9D93-6FD77322C3C9}" type="datetimeFigureOut">
              <a:rPr lang="he-IL" smtClean="0"/>
              <a:pPr/>
              <a:t>כ"ו/אדר/תשע"ח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80411" y="11865188"/>
            <a:ext cx="3040380" cy="681566"/>
          </a:xfrm>
          <a:prstGeom prst="rect">
            <a:avLst/>
          </a:prstGeom>
        </p:spPr>
        <p:txBody>
          <a:bodyPr lIns="79342" tIns="39671" rIns="79342" bIns="39671"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0061" y="11865188"/>
            <a:ext cx="2240280" cy="681566"/>
          </a:xfrm>
          <a:prstGeom prst="rect">
            <a:avLst/>
          </a:prstGeom>
        </p:spPr>
        <p:txBody>
          <a:bodyPr lIns="79342" tIns="39671" rIns="79342" bIns="39671"/>
          <a:lstStyle/>
          <a:p>
            <a:fld id="{31745B38-7E52-4312-A795-0DDED7050A2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lIns="79342" tIns="39671" rIns="79342" bIns="39671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80860" y="11865188"/>
            <a:ext cx="2240280" cy="681566"/>
          </a:xfrm>
          <a:prstGeom prst="rect">
            <a:avLst/>
          </a:prstGeom>
        </p:spPr>
        <p:txBody>
          <a:bodyPr lIns="79342" tIns="39671" rIns="79342" bIns="39671"/>
          <a:lstStyle/>
          <a:p>
            <a:fld id="{690FB4A1-8F2E-430D-9D93-6FD77322C3C9}" type="datetimeFigureOut">
              <a:rPr lang="he-IL" smtClean="0"/>
              <a:pPr/>
              <a:t>כ"ו/אדר/תשע"ח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80411" y="11865188"/>
            <a:ext cx="3040380" cy="681566"/>
          </a:xfrm>
          <a:prstGeom prst="rect">
            <a:avLst/>
          </a:prstGeom>
        </p:spPr>
        <p:txBody>
          <a:bodyPr lIns="79342" tIns="39671" rIns="79342" bIns="39671"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0061" y="11865188"/>
            <a:ext cx="2240280" cy="681566"/>
          </a:xfrm>
          <a:prstGeom prst="rect">
            <a:avLst/>
          </a:prstGeom>
        </p:spPr>
        <p:txBody>
          <a:bodyPr lIns="79342" tIns="39671" rIns="79342" bIns="39671"/>
          <a:lstStyle/>
          <a:p>
            <a:fld id="{31745B38-7E52-4312-A795-0DDED7050A2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80860" y="11865188"/>
            <a:ext cx="2240280" cy="681566"/>
          </a:xfrm>
          <a:prstGeom prst="rect">
            <a:avLst/>
          </a:prstGeom>
        </p:spPr>
        <p:txBody>
          <a:bodyPr lIns="79342" tIns="39671" rIns="79342" bIns="39671"/>
          <a:lstStyle/>
          <a:p>
            <a:fld id="{690FB4A1-8F2E-430D-9D93-6FD77322C3C9}" type="datetimeFigureOut">
              <a:rPr lang="he-IL" smtClean="0"/>
              <a:pPr/>
              <a:t>כ"ו/אדר/תשע"ח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80411" y="11865188"/>
            <a:ext cx="3040380" cy="681566"/>
          </a:xfrm>
          <a:prstGeom prst="rect">
            <a:avLst/>
          </a:prstGeom>
        </p:spPr>
        <p:txBody>
          <a:bodyPr lIns="79342" tIns="39671" rIns="79342" bIns="39671"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0061" y="11865188"/>
            <a:ext cx="2240280" cy="681566"/>
          </a:xfrm>
          <a:prstGeom prst="rect">
            <a:avLst/>
          </a:prstGeom>
        </p:spPr>
        <p:txBody>
          <a:bodyPr lIns="79342" tIns="39671" rIns="79342" bIns="39671"/>
          <a:lstStyle/>
          <a:p>
            <a:fld id="{31745B38-7E52-4312-A795-0DDED7050A2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1" y="509693"/>
            <a:ext cx="3158729" cy="2169160"/>
          </a:xfrm>
          <a:prstGeom prst="rect">
            <a:avLst/>
          </a:prstGeom>
        </p:spPr>
        <p:txBody>
          <a:bodyPr lIns="79342" tIns="39671" rIns="79342" bIns="39671" anchor="b"/>
          <a:lstStyle>
            <a:lvl1pPr algn="r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509694"/>
            <a:ext cx="5367338" cy="10925811"/>
          </a:xfrm>
          <a:prstGeom prst="rect">
            <a:avLst/>
          </a:prstGeom>
        </p:spPr>
        <p:txBody>
          <a:bodyPr lIns="79342" tIns="39671" rIns="79342" bIns="39671"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1" y="2678855"/>
            <a:ext cx="3158729" cy="8756651"/>
          </a:xfrm>
          <a:prstGeom prst="rect">
            <a:avLst/>
          </a:prstGeom>
        </p:spPr>
        <p:txBody>
          <a:bodyPr lIns="79342" tIns="39671" rIns="79342" bIns="39671"/>
          <a:lstStyle>
            <a:lvl1pPr marL="0" indent="0">
              <a:buNone/>
              <a:defRPr sz="2000"/>
            </a:lvl1pPr>
            <a:lvl2pPr marL="639976" indent="0">
              <a:buNone/>
              <a:defRPr sz="1600"/>
            </a:lvl2pPr>
            <a:lvl3pPr marL="1279953" indent="0">
              <a:buNone/>
              <a:defRPr sz="1400"/>
            </a:lvl3pPr>
            <a:lvl4pPr marL="1919929" indent="0">
              <a:buNone/>
              <a:defRPr sz="1300"/>
            </a:lvl4pPr>
            <a:lvl5pPr marL="2559906" indent="0">
              <a:buNone/>
              <a:defRPr sz="1300"/>
            </a:lvl5pPr>
            <a:lvl6pPr marL="3199882" indent="0">
              <a:buNone/>
              <a:defRPr sz="1300"/>
            </a:lvl6pPr>
            <a:lvl7pPr marL="3839859" indent="0">
              <a:buNone/>
              <a:defRPr sz="1300"/>
            </a:lvl7pPr>
            <a:lvl8pPr marL="4479835" indent="0">
              <a:buNone/>
              <a:defRPr sz="1300"/>
            </a:lvl8pPr>
            <a:lvl9pPr marL="511981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80860" y="11865188"/>
            <a:ext cx="2240280" cy="681566"/>
          </a:xfrm>
          <a:prstGeom prst="rect">
            <a:avLst/>
          </a:prstGeom>
        </p:spPr>
        <p:txBody>
          <a:bodyPr lIns="79342" tIns="39671" rIns="79342" bIns="39671"/>
          <a:lstStyle/>
          <a:p>
            <a:fld id="{690FB4A1-8F2E-430D-9D93-6FD77322C3C9}" type="datetimeFigureOut">
              <a:rPr lang="he-IL" smtClean="0"/>
              <a:pPr/>
              <a:t>כ"ו/אדר/תשע"ח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0411" y="11865188"/>
            <a:ext cx="3040380" cy="681566"/>
          </a:xfrm>
          <a:prstGeom prst="rect">
            <a:avLst/>
          </a:prstGeom>
        </p:spPr>
        <p:txBody>
          <a:bodyPr lIns="79342" tIns="39671" rIns="79342" bIns="39671"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0061" y="11865188"/>
            <a:ext cx="2240280" cy="681566"/>
          </a:xfrm>
          <a:prstGeom prst="rect">
            <a:avLst/>
          </a:prstGeom>
        </p:spPr>
        <p:txBody>
          <a:bodyPr lIns="79342" tIns="39671" rIns="79342" bIns="39671"/>
          <a:lstStyle/>
          <a:p>
            <a:fld id="{31745B38-7E52-4312-A795-0DDED7050A2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8961120"/>
            <a:ext cx="5760720" cy="1057911"/>
          </a:xfrm>
          <a:prstGeom prst="rect">
            <a:avLst/>
          </a:prstGeom>
        </p:spPr>
        <p:txBody>
          <a:bodyPr lIns="79342" tIns="39671" rIns="79342" bIns="39671" anchor="b"/>
          <a:lstStyle>
            <a:lvl1pPr algn="r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  <a:prstGeom prst="rect">
            <a:avLst/>
          </a:prstGeom>
        </p:spPr>
        <p:txBody>
          <a:bodyPr lIns="79342" tIns="39671" rIns="79342" bIns="39671"/>
          <a:lstStyle>
            <a:lvl1pPr marL="0" indent="0">
              <a:buNone/>
              <a:defRPr sz="4500"/>
            </a:lvl1pPr>
            <a:lvl2pPr marL="639976" indent="0">
              <a:buNone/>
              <a:defRPr sz="3900"/>
            </a:lvl2pPr>
            <a:lvl3pPr marL="1279953" indent="0">
              <a:buNone/>
              <a:defRPr sz="3400"/>
            </a:lvl3pPr>
            <a:lvl4pPr marL="1919929" indent="0">
              <a:buNone/>
              <a:defRPr sz="2800"/>
            </a:lvl4pPr>
            <a:lvl5pPr marL="2559906" indent="0">
              <a:buNone/>
              <a:defRPr sz="2800"/>
            </a:lvl5pPr>
            <a:lvl6pPr marL="3199882" indent="0">
              <a:buNone/>
              <a:defRPr sz="2800"/>
            </a:lvl6pPr>
            <a:lvl7pPr marL="3839859" indent="0">
              <a:buNone/>
              <a:defRPr sz="2800"/>
            </a:lvl7pPr>
            <a:lvl8pPr marL="4479835" indent="0">
              <a:buNone/>
              <a:defRPr sz="2800"/>
            </a:lvl8pPr>
            <a:lvl9pPr marL="5119812" indent="0">
              <a:buNone/>
              <a:defRPr sz="28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10019031"/>
            <a:ext cx="5760720" cy="1502409"/>
          </a:xfrm>
          <a:prstGeom prst="rect">
            <a:avLst/>
          </a:prstGeom>
        </p:spPr>
        <p:txBody>
          <a:bodyPr lIns="79342" tIns="39671" rIns="79342" bIns="39671"/>
          <a:lstStyle>
            <a:lvl1pPr marL="0" indent="0">
              <a:buNone/>
              <a:defRPr sz="2000"/>
            </a:lvl1pPr>
            <a:lvl2pPr marL="639976" indent="0">
              <a:buNone/>
              <a:defRPr sz="1600"/>
            </a:lvl2pPr>
            <a:lvl3pPr marL="1279953" indent="0">
              <a:buNone/>
              <a:defRPr sz="1400"/>
            </a:lvl3pPr>
            <a:lvl4pPr marL="1919929" indent="0">
              <a:buNone/>
              <a:defRPr sz="1300"/>
            </a:lvl4pPr>
            <a:lvl5pPr marL="2559906" indent="0">
              <a:buNone/>
              <a:defRPr sz="1300"/>
            </a:lvl5pPr>
            <a:lvl6pPr marL="3199882" indent="0">
              <a:buNone/>
              <a:defRPr sz="1300"/>
            </a:lvl6pPr>
            <a:lvl7pPr marL="3839859" indent="0">
              <a:buNone/>
              <a:defRPr sz="1300"/>
            </a:lvl7pPr>
            <a:lvl8pPr marL="4479835" indent="0">
              <a:buNone/>
              <a:defRPr sz="1300"/>
            </a:lvl8pPr>
            <a:lvl9pPr marL="511981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80860" y="11865188"/>
            <a:ext cx="2240280" cy="681566"/>
          </a:xfrm>
          <a:prstGeom prst="rect">
            <a:avLst/>
          </a:prstGeom>
        </p:spPr>
        <p:txBody>
          <a:bodyPr lIns="79342" tIns="39671" rIns="79342" bIns="39671"/>
          <a:lstStyle/>
          <a:p>
            <a:fld id="{690FB4A1-8F2E-430D-9D93-6FD77322C3C9}" type="datetimeFigureOut">
              <a:rPr lang="he-IL" smtClean="0"/>
              <a:pPr/>
              <a:t>כ"ו/אדר/תשע"ח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0411" y="11865188"/>
            <a:ext cx="3040380" cy="681566"/>
          </a:xfrm>
          <a:prstGeom prst="rect">
            <a:avLst/>
          </a:prstGeom>
        </p:spPr>
        <p:txBody>
          <a:bodyPr lIns="79342" tIns="39671" rIns="79342" bIns="39671"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0061" y="11865188"/>
            <a:ext cx="2240280" cy="681566"/>
          </a:xfrm>
          <a:prstGeom prst="rect">
            <a:avLst/>
          </a:prstGeom>
        </p:spPr>
        <p:txBody>
          <a:bodyPr lIns="79342" tIns="39671" rIns="79342" bIns="39671"/>
          <a:lstStyle/>
          <a:p>
            <a:fld id="{31745B38-7E52-4312-A795-0DDED7050A2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רקע פעילות חודשית - חטיבה למיילדות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456" y="1881"/>
            <a:ext cx="9600288" cy="12797837"/>
          </a:xfrm>
          <a:prstGeom prst="rect">
            <a:avLst/>
          </a:prstGeom>
        </p:spPr>
      </p:pic>
      <p:pic>
        <p:nvPicPr>
          <p:cNvPr id="8" name="Picture 7" descr="soroka_logo_final.emf"/>
          <p:cNvPicPr/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6175784" y="68805"/>
            <a:ext cx="2722772" cy="127191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79953" rtl="1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9982" indent="-479982" algn="r" defTabSz="1279953" rtl="1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962" indent="-399985" algn="r" defTabSz="1279953" rtl="1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599942" indent="-319989" algn="r" defTabSz="1279953" rtl="1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918" indent="-319989" algn="r" defTabSz="1279953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895" indent="-319989" algn="r" defTabSz="1279953" rtl="1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19871" indent="-319989" algn="r" defTabSz="1279953" rtl="1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59848" indent="-319989" algn="r" defTabSz="1279953" rtl="1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824" indent="-319989" algn="r" defTabSz="1279953" rtl="1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39800" indent="-319989" algn="r" defTabSz="1279953" rtl="1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1279953" rtl="1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76" algn="r" defTabSz="1279953" rtl="1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79953" algn="r" defTabSz="1279953" rtl="1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19929" algn="r" defTabSz="1279953" rtl="1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59906" algn="r" defTabSz="1279953" rtl="1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99882" algn="r" defTabSz="1279953" rtl="1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39859" algn="r" defTabSz="1279953" rtl="1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79835" algn="r" defTabSz="1279953" rtl="1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19812" algn="r" defTabSz="1279953" rtl="1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תמונה 9" descr="לוגו-כללית-מעל-100-CMY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35" y="1053442"/>
            <a:ext cx="2086722" cy="502258"/>
          </a:xfrm>
          <a:prstGeom prst="rect">
            <a:avLst/>
          </a:prstGeom>
        </p:spPr>
      </p:pic>
      <p:pic>
        <p:nvPicPr>
          <p:cNvPr id="11" name="תמונה 10" descr="לוגו-סורוקה-חדש-סופי-1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5204" y="1053442"/>
            <a:ext cx="1640870" cy="606893"/>
          </a:xfrm>
          <a:prstGeom prst="rect">
            <a:avLst/>
          </a:prstGeom>
        </p:spPr>
      </p:pic>
      <p:pic>
        <p:nvPicPr>
          <p:cNvPr id="4" name="תמונה 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34980" y="870718"/>
            <a:ext cx="1403048" cy="784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23270" y="1677045"/>
            <a:ext cx="6130333" cy="1083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28016" tIns="64008" rIns="128016" bIns="64008" numCol="1" anchor="ctr" anchorCtr="0" compatLnSpc="1">
            <a:prstTxWarp prst="textNoShape">
              <a:avLst/>
            </a:prstTxWarp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he-IL" sz="2400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</a:rPr>
              <a:t>מחלקה </a:t>
            </a:r>
            <a:r>
              <a:rPr lang="he-IL" sz="2400" b="1" dirty="0" err="1">
                <a:solidFill>
                  <a:srgbClr val="0070C0"/>
                </a:solidFill>
                <a:latin typeface="Arial" pitchFamily="34" charset="0"/>
                <a:ea typeface="Times New Roman" pitchFamily="18" charset="0"/>
              </a:rPr>
              <a:t>נפרולוגית</a:t>
            </a:r>
            <a:r>
              <a:rPr lang="he-IL" sz="2400" b="1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he-IL" sz="2400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</a:rPr>
              <a:t>סורוקה ואוניברסיטת בן גוריון</a:t>
            </a:r>
            <a:endParaRPr lang="en-US" sz="400" dirty="0">
              <a:solidFill>
                <a:srgbClr val="0070C0"/>
              </a:solidFill>
              <a:latin typeface="Arial" pitchFamily="34" charset="0"/>
            </a:endParaRPr>
          </a:p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sz="1600" dirty="0">
                <a:latin typeface="Arial" pitchFamily="34" charset="0"/>
                <a:ea typeface="Times New Roman" pitchFamily="18" charset="0"/>
              </a:rPr>
              <a:t>בשיתוף עם</a:t>
            </a:r>
            <a:endParaRPr lang="en-US" sz="200" dirty="0">
              <a:latin typeface="Arial" pitchFamily="34" charset="0"/>
            </a:endParaRPr>
          </a:p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sz="2200" b="1" dirty="0">
                <a:latin typeface="Arial" pitchFamily="34" charset="0"/>
                <a:ea typeface="Times New Roman" pitchFamily="18" charset="0"/>
              </a:rPr>
              <a:t>העמותה לקידום ושמירת זכויות חולי הכליות (ע"ר)</a:t>
            </a:r>
            <a:endParaRPr lang="he-IL" sz="1700" dirty="0">
              <a:latin typeface="Arial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54307" y="2594683"/>
            <a:ext cx="7934559" cy="300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  <a:spAutoFit/>
          </a:bodyPr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640080" algn="r"/>
                <a:tab pos="3691573" algn="ctr"/>
                <a:tab pos="7383145" algn="r"/>
              </a:tabLst>
            </a:pPr>
            <a:r>
              <a:rPr lang="he-IL" sz="3200" b="1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ערב חוויתי </a:t>
            </a:r>
            <a:endParaRPr lang="en-US" sz="3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640080" algn="r"/>
                <a:tab pos="3691573" algn="ctr"/>
                <a:tab pos="7383145" algn="r"/>
              </a:tabLst>
            </a:pPr>
            <a:r>
              <a:rPr lang="he-IL" sz="3200" b="1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למטופלי </a:t>
            </a:r>
            <a:r>
              <a:rPr lang="he-IL" sz="3200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דיאליזה ולחוג ידידי המחלקה </a:t>
            </a:r>
            <a:r>
              <a:rPr lang="he-IL" sz="3200" b="1" dirty="0" err="1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הנפרולוגית</a:t>
            </a:r>
            <a:endParaRPr lang="en-US" sz="3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640080" algn="r"/>
                <a:tab pos="3691573" algn="ctr"/>
                <a:tab pos="7383145" algn="r"/>
              </a:tabLst>
            </a:pPr>
            <a:r>
              <a:rPr lang="he-IL" sz="2000" b="1" dirty="0">
                <a:latin typeface="Arial" pitchFamily="34" charset="0"/>
                <a:ea typeface="Times New Roman" pitchFamily="18" charset="0"/>
              </a:rPr>
              <a:t>המפגש יתקיים  ביום חמישי  ו'  בניסן תשע"ח,</a:t>
            </a:r>
            <a:endParaRPr lang="en-US" sz="400" dirty="0">
              <a:latin typeface="Arial" pitchFamily="34" charset="0"/>
            </a:endParaRPr>
          </a:p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640080" algn="r"/>
                <a:tab pos="3691573" algn="ctr"/>
                <a:tab pos="7383145" algn="r"/>
              </a:tabLst>
            </a:pPr>
            <a:r>
              <a:rPr lang="en-US" sz="2400" b="1" dirty="0">
                <a:latin typeface="Arial" pitchFamily="34" charset="0"/>
                <a:ea typeface="Times New Roman" pitchFamily="18" charset="0"/>
              </a:rPr>
              <a:t>22/03/2018  </a:t>
            </a:r>
            <a:r>
              <a:rPr lang="he-IL" sz="2000" b="1" dirty="0">
                <a:latin typeface="Arial" pitchFamily="34" charset="0"/>
                <a:ea typeface="Times New Roman" pitchFamily="18" charset="0"/>
              </a:rPr>
              <a:t>  בשעה 17:30</a:t>
            </a:r>
            <a:endParaRPr lang="en-US" sz="400" dirty="0">
              <a:latin typeface="Arial" pitchFamily="34" charset="0"/>
            </a:endParaRPr>
          </a:p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640080" algn="r"/>
                <a:tab pos="3691573" algn="ctr"/>
                <a:tab pos="7383145" algn="r"/>
              </a:tabLst>
            </a:pPr>
            <a:r>
              <a:rPr lang="he-IL" sz="2000" b="1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</a:rPr>
              <a:t>אולם </a:t>
            </a:r>
            <a:r>
              <a:rPr lang="he-IL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</a:rPr>
              <a:t>גודמן</a:t>
            </a:r>
            <a:r>
              <a:rPr lang="he-IL" sz="2000" b="1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he-IL" sz="2000" b="1" dirty="0">
                <a:latin typeface="Arial" pitchFamily="34" charset="0"/>
                <a:ea typeface="Times New Roman" pitchFamily="18" charset="0"/>
              </a:rPr>
              <a:t>- בית ספר למשחק (תיאטרון ישן)</a:t>
            </a:r>
          </a:p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640080" algn="r"/>
                <a:tab pos="3691573" algn="ctr"/>
                <a:tab pos="7383145" algn="r"/>
              </a:tabLst>
            </a:pPr>
            <a:r>
              <a:rPr lang="he-IL" sz="2000" b="1" dirty="0">
                <a:latin typeface="Arial" pitchFamily="34" charset="0"/>
                <a:ea typeface="Times New Roman" pitchFamily="18" charset="0"/>
              </a:rPr>
              <a:t>שד' זלמן שזר 8 , צמוד לעיריית ב"ש. </a:t>
            </a:r>
            <a:r>
              <a:rPr lang="he-IL" sz="2200" b="1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</a:rPr>
              <a:t>חנייה חינם</a:t>
            </a:r>
            <a:r>
              <a:rPr lang="he-IL" sz="2000" b="1" dirty="0">
                <a:latin typeface="Arial" pitchFamily="34" charset="0"/>
                <a:ea typeface="Times New Roman" pitchFamily="18" charset="0"/>
              </a:rPr>
              <a:t>!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3631432"/>
                  </p:ext>
                </p:extLst>
              </p:nvPr>
            </p:nvGraphicFramePr>
            <p:xfrm>
              <a:off x="442113" y="5949319"/>
              <a:ext cx="8499511" cy="4653494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7690092"/>
                    <a:gridCol w="809419"/>
                  </a:tblGrid>
                  <a:tr h="286272">
                    <a:tc>
                      <a:txBody>
                        <a:bodyPr/>
                        <a:lstStyle/>
                        <a:p>
                          <a:pPr marL="0" algn="r" defTabSz="1279953" rtl="1" eaLnBrk="1" latinLnBrk="0" hangingPunct="1"/>
                          <a:r>
                            <a:rPr kumimoji="0" lang="he-IL" sz="1800" b="1" kern="1200" dirty="0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התכנסות וכיבוד קל </a:t>
                          </a:r>
                          <a:endParaRPr kumimoji="0" lang="en-US" sz="1800" b="1" kern="1200" dirty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128016" marR="128016" marT="64008" marB="64008"/>
                    </a:tc>
                    <a:tc>
                      <a:txBody>
                        <a:bodyPr/>
                        <a:lstStyle/>
                        <a:p>
                          <a:pPr algn="r" rtl="1"/>
                          <a:r>
                            <a:rPr lang="he-IL" sz="1600" dirty="0" smtClean="0"/>
                            <a:t>17:30</a:t>
                          </a:r>
                          <a:endParaRPr lang="en-US" sz="1600" b="1" dirty="0"/>
                        </a:p>
                      </a:txBody>
                      <a:tcPr marL="128016" marR="128016" marT="64008" marB="64008"/>
                    </a:tc>
                  </a:tr>
                  <a:tr h="322030">
                    <a:tc>
                      <a:txBody>
                        <a:bodyPr/>
                        <a:lstStyle/>
                        <a:p>
                          <a:pPr algn="r" rtl="1"/>
                          <a:r>
                            <a:rPr kumimoji="0" lang="he-IL" sz="1800" b="1" kern="1200" dirty="0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</a:rPr>
                            <a:t>ברכות</a:t>
                          </a:r>
                          <a:r>
                            <a:rPr kumimoji="0" lang="he-IL" sz="1800" b="1" kern="1200" dirty="0" smtClean="0"/>
                            <a:t>  </a:t>
                          </a:r>
                          <a:endParaRPr kumimoji="0" lang="en-US" sz="1800" b="1" kern="1200" dirty="0" smtClean="0"/>
                        </a:p>
                      </a:txBody>
                      <a:tcPr marL="128016" marR="128016" marT="64008" marB="64008"/>
                    </a:tc>
                    <a:tc>
                      <a:txBody>
                        <a:bodyPr/>
                        <a:lstStyle/>
                        <a:p>
                          <a:pPr algn="r" rtl="1"/>
                          <a:r>
                            <a:rPr lang="he-IL" sz="1600" dirty="0" smtClean="0"/>
                            <a:t>17:45</a:t>
                          </a:r>
                          <a:endParaRPr lang="en-US" sz="1600" b="1" dirty="0"/>
                        </a:p>
                      </a:txBody>
                      <a:tcPr marL="128016" marR="128016" marT="64008" marB="64008"/>
                    </a:tc>
                  </a:tr>
                  <a:tr h="373234">
                    <a:tc>
                      <a:txBody>
                        <a:bodyPr/>
                        <a:lstStyle/>
                        <a:p>
                          <a:pPr marL="0" algn="r" rtl="1" eaLnBrk="1" latinLnBrk="0" hangingPunct="1"/>
                          <a:r>
                            <a:rPr kumimoji="0" lang="he-IL" sz="1800" b="1" kern="1200" dirty="0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דיאליזה – העתיד  כבר   </a:t>
                          </a:r>
                          <a14:m>
                            <m:oMath xmlns:m="http://schemas.openxmlformats.org/officeDocument/2006/math">
                              <m:r>
                                <a:rPr kumimoji="0" lang="he-IL" sz="2400" b="1" kern="1200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  </m:t>
                              </m:r>
                              <m:r>
                                <a:rPr kumimoji="0" lang="he-IL" sz="2400" b="1" kern="1200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√</m:t>
                              </m:r>
                            </m:oMath>
                          </a14:m>
                          <a:r>
                            <a:rPr kumimoji="0" lang="he-IL" sz="1800" b="1" kern="1200" dirty="0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כאן -</a:t>
                          </a:r>
                          <a:r>
                            <a:rPr kumimoji="0" lang="he-IL" sz="1800" b="1" kern="1200" baseline="0" dirty="0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kumimoji="0" lang="he-IL" sz="1600" b="1" u="none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פרופ' יוסף חביב</a:t>
                          </a:r>
                          <a:r>
                            <a:rPr kumimoji="0" lang="he-IL" sz="160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, מנהל המחלקה </a:t>
                          </a:r>
                          <a:r>
                            <a:rPr kumimoji="0" lang="he-IL" sz="1600" kern="1200" dirty="0" err="1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הנפרולוגית</a:t>
                          </a:r>
                          <a:endParaRPr kumimoji="0" lang="en-US" sz="1600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128016" marR="128016" marT="64008" marB="64008"/>
                    </a:tc>
                    <a:tc>
                      <a:txBody>
                        <a:bodyPr/>
                        <a:lstStyle/>
                        <a:p>
                          <a:pPr algn="r" rtl="1"/>
                          <a:r>
                            <a:rPr lang="he-IL" sz="1600" dirty="0" smtClean="0"/>
                            <a:t>18:00</a:t>
                          </a:r>
                          <a:endParaRPr lang="en-US" sz="1600" b="1" dirty="0"/>
                        </a:p>
                      </a:txBody>
                      <a:tcPr marL="128016" marR="128016" marT="64008" marB="64008"/>
                    </a:tc>
                  </a:tr>
                  <a:tr h="441496">
                    <a:tc>
                      <a:txBody>
                        <a:bodyPr/>
                        <a:lstStyle/>
                        <a:p>
                          <a:pPr marL="0" algn="r" rtl="1" eaLnBrk="1" latinLnBrk="0" hangingPunct="1"/>
                          <a:r>
                            <a:rPr kumimoji="0" lang="he-IL" sz="1800" b="1" kern="1200" dirty="0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חיסון עשית – לא חלית! - </a:t>
                          </a:r>
                          <a:r>
                            <a:rPr lang="he-IL" sz="1600" b="1" u="none" baseline="0" dirty="0" smtClean="0"/>
                            <a:t>גב' אלה שרנוב</a:t>
                          </a:r>
                          <a:r>
                            <a:rPr lang="he-IL" sz="1600" b="0" baseline="0" dirty="0" smtClean="0"/>
                            <a:t>, אחות מחלקה נפרולוגית</a:t>
                          </a:r>
                          <a:endParaRPr lang="en-US" sz="1600" b="0" dirty="0"/>
                        </a:p>
                      </a:txBody>
                      <a:tcPr marL="128016" marR="128016" marT="64008" marB="64008"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he-IL" sz="1600" dirty="0" smtClean="0"/>
                            <a:t>18:20</a:t>
                          </a:r>
                          <a:endParaRPr lang="en-US" sz="1600" b="1" dirty="0" smtClean="0"/>
                        </a:p>
                      </a:txBody>
                      <a:tcPr marL="128016" marR="128016" marT="64008" marB="64008"/>
                    </a:tc>
                  </a:tr>
                  <a:tr h="409575">
                    <a:tc>
                      <a:txBody>
                        <a:bodyPr/>
                        <a:lstStyle/>
                        <a:p>
                          <a:pPr marL="0" algn="r" rtl="1" eaLnBrk="1" latinLnBrk="0" hangingPunct="1"/>
                          <a:r>
                            <a:rPr kumimoji="0" lang="he-IL" sz="1800" b="1" kern="1200" dirty="0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מיתוסים על אוכל בדיאליזה - </a:t>
                          </a:r>
                          <a:r>
                            <a:rPr kumimoji="0" lang="he-IL" sz="1600" b="1" u="none" kern="1200" dirty="0" smtClean="0"/>
                            <a:t>גב' מעיין רצון</a:t>
                          </a:r>
                          <a:r>
                            <a:rPr kumimoji="0" lang="he-IL" sz="1600" kern="1200" dirty="0" smtClean="0"/>
                            <a:t>, דיאטנית המחלקה </a:t>
                          </a:r>
                          <a:r>
                            <a:rPr kumimoji="0" lang="he-IL" sz="1600" kern="1200" dirty="0" err="1" smtClean="0"/>
                            <a:t>הנפרולוגית</a:t>
                          </a:r>
                          <a:r>
                            <a:rPr kumimoji="0" lang="he-IL" sz="1600" kern="1200" dirty="0" smtClean="0"/>
                            <a:t>, שירות דיאטה</a:t>
                          </a:r>
                          <a:endParaRPr kumimoji="0" lang="en-US" sz="1700" kern="1200" dirty="0" smtClean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128016" marR="128016" marT="64008" marB="64008"/>
                    </a:tc>
                    <a:tc>
                      <a:txBody>
                        <a:bodyPr/>
                        <a:lstStyle/>
                        <a:p>
                          <a:pPr algn="r" rtl="1"/>
                          <a:r>
                            <a:rPr lang="he-IL" sz="1600" dirty="0" smtClean="0"/>
                            <a:t>18:30</a:t>
                          </a:r>
                          <a:endParaRPr lang="en-US" sz="1600" b="1" dirty="0"/>
                        </a:p>
                      </a:txBody>
                      <a:tcPr marL="128016" marR="128016" marT="64008" marB="64008"/>
                    </a:tc>
                  </a:tr>
                  <a:tr h="361950">
                    <a:tc>
                      <a:txBody>
                        <a:bodyPr/>
                        <a:lstStyle/>
                        <a:p>
                          <a:pPr algn="r" rtl="1"/>
                          <a:r>
                            <a:rPr kumimoji="0" lang="he-IL" sz="1800" b="1" kern="1200" dirty="0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להקת "חולית" במופע מחול</a:t>
                          </a:r>
                        </a:p>
                      </a:txBody>
                      <a:tcPr marL="128016" marR="128016" marT="64008" marB="64008"/>
                    </a:tc>
                    <a:tc>
                      <a:txBody>
                        <a:bodyPr/>
                        <a:lstStyle/>
                        <a:p>
                          <a:pPr algn="r" rtl="1"/>
                          <a:r>
                            <a:rPr lang="he-IL" sz="1600" b="0" dirty="0" smtClean="0"/>
                            <a:t>18:50</a:t>
                          </a:r>
                          <a:endParaRPr lang="en-US" sz="1600" b="0" dirty="0"/>
                        </a:p>
                      </a:txBody>
                      <a:tcPr marL="128016" marR="128016" marT="64008" marB="64008"/>
                    </a:tc>
                  </a:tr>
                  <a:tr h="408284">
                    <a:tc>
                      <a:txBody>
                        <a:bodyPr/>
                        <a:lstStyle/>
                        <a:p>
                          <a:pPr algn="r" rtl="1"/>
                          <a:r>
                            <a:rPr kumimoji="0" lang="he-IL" sz="1800" b="1" kern="1200" dirty="0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השתלות</a:t>
                          </a:r>
                          <a:r>
                            <a:rPr kumimoji="0" lang="en-US" sz="1800" b="1" kern="1200" dirty="0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kumimoji="0" lang="he-IL" sz="1800" b="1" kern="1200" dirty="0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כליה בסורוקה </a:t>
                          </a:r>
                          <a:r>
                            <a:rPr kumimoji="0" lang="he-IL" sz="1600" b="1" kern="1200" dirty="0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- </a:t>
                          </a:r>
                          <a:r>
                            <a:rPr lang="he-IL" sz="1600" b="1" u="none" baseline="0" dirty="0" smtClean="0"/>
                            <a:t>מר ולדימיר ורנובסקי</a:t>
                          </a:r>
                          <a:r>
                            <a:rPr lang="he-IL" sz="1600" b="0" baseline="0" dirty="0" smtClean="0"/>
                            <a:t>, מתאם השתלות כליה, מחלקה נפרולוגית</a:t>
                          </a:r>
                          <a:endParaRPr lang="en-US" sz="1600" b="0" dirty="0" smtClean="0"/>
                        </a:p>
                      </a:txBody>
                      <a:tcPr marL="128016" marR="128016" marT="64008" marB="64008"/>
                    </a:tc>
                    <a:tc>
                      <a:txBody>
                        <a:bodyPr/>
                        <a:lstStyle/>
                        <a:p>
                          <a:pPr algn="r" rtl="1"/>
                          <a:r>
                            <a:rPr lang="he-IL" sz="1600" dirty="0" smtClean="0"/>
                            <a:t>19:00</a:t>
                          </a:r>
                          <a:endParaRPr lang="en-US" sz="1600" b="1" dirty="0"/>
                        </a:p>
                      </a:txBody>
                      <a:tcPr marL="128016" marR="128016" marT="64008" marB="64008"/>
                    </a:tc>
                  </a:tr>
                  <a:tr h="428625">
                    <a:tc>
                      <a:txBody>
                        <a:bodyPr/>
                        <a:lstStyle/>
                        <a:p>
                          <a:pPr algn="r" rtl="1"/>
                          <a:r>
                            <a:rPr kumimoji="0" lang="he-IL" sz="1800" b="1" kern="1200" dirty="0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כוחו של הדמיון</a:t>
                          </a:r>
                          <a:r>
                            <a:rPr kumimoji="0" lang="he-IL" sz="1700" kern="1200" dirty="0" smtClean="0"/>
                            <a:t> </a:t>
                          </a:r>
                          <a:r>
                            <a:rPr kumimoji="0" lang="he-IL" sz="1800" b="1" kern="1200" dirty="0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-</a:t>
                          </a:r>
                          <a:r>
                            <a:rPr kumimoji="0" lang="he-IL" sz="1700" kern="1200" baseline="0" dirty="0" smtClean="0"/>
                            <a:t> </a:t>
                          </a:r>
                          <a:r>
                            <a:rPr kumimoji="0" lang="he-IL" sz="1600" b="1" u="none" kern="1200" dirty="0" smtClean="0"/>
                            <a:t>גב' ליאת זהר</a:t>
                          </a:r>
                          <a:r>
                            <a:rPr kumimoji="0" lang="he-IL" sz="1600" kern="1200" dirty="0" smtClean="0"/>
                            <a:t>, עובדת סוציאלית מחלקה נפרולוגית, שירות סוציאלי</a:t>
                          </a:r>
                          <a:endParaRPr kumimoji="0" lang="en-US" sz="1600" kern="1200" dirty="0" smtClean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128016" marR="128016" marT="64008" marB="64008"/>
                    </a:tc>
                    <a:tc>
                      <a:txBody>
                        <a:bodyPr/>
                        <a:lstStyle/>
                        <a:p>
                          <a:pPr algn="r" rtl="1"/>
                          <a:r>
                            <a:rPr lang="he-IL" sz="1600" dirty="0" smtClean="0"/>
                            <a:t>19:15</a:t>
                          </a:r>
                          <a:endParaRPr lang="en-US" sz="1600" b="1" dirty="0"/>
                        </a:p>
                      </a:txBody>
                      <a:tcPr marL="128016" marR="128016" marT="64008" marB="64008"/>
                    </a:tc>
                  </a:tr>
                  <a:tr h="390525">
                    <a:tc>
                      <a:txBody>
                        <a:bodyPr/>
                        <a:lstStyle/>
                        <a:p>
                          <a:pPr algn="r" rtl="1"/>
                          <a:r>
                            <a:rPr kumimoji="0" lang="he-IL" sz="1800" b="1" kern="1200" dirty="0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מיצוי זכויות - </a:t>
                          </a:r>
                          <a:r>
                            <a:rPr kumimoji="0" lang="he-IL" sz="1600" b="1" u="none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עו"ד ליאור </a:t>
                          </a:r>
                          <a:r>
                            <a:rPr kumimoji="0" lang="he-IL" sz="1600" b="1" u="none" kern="12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טומשין</a:t>
                          </a:r>
                          <a:endParaRPr kumimoji="0" lang="en-US" sz="1600" b="1" u="none" kern="1200" dirty="0" smtClean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128016" marR="128016" marT="64008" marB="64008"/>
                    </a:tc>
                    <a:tc>
                      <a:txBody>
                        <a:bodyPr/>
                        <a:lstStyle/>
                        <a:p>
                          <a:pPr algn="r" rtl="1"/>
                          <a:r>
                            <a:rPr lang="he-IL" sz="1600" dirty="0" smtClean="0"/>
                            <a:t>19:30</a:t>
                          </a:r>
                          <a:endParaRPr lang="en-US" sz="1600" b="1" dirty="0"/>
                        </a:p>
                      </a:txBody>
                      <a:tcPr marL="128016" marR="128016" marT="64008" marB="64008"/>
                    </a:tc>
                  </a:tr>
                  <a:tr h="366670">
                    <a:tc>
                      <a:txBody>
                        <a:bodyPr/>
                        <a:lstStyle/>
                        <a:p>
                          <a:pPr algn="r" rtl="1"/>
                          <a:r>
                            <a:rPr kumimoji="0" lang="he-IL" sz="1800" b="1" kern="1200" dirty="0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להקת "חולית" במופע מחול</a:t>
                          </a:r>
                        </a:p>
                      </a:txBody>
                      <a:tcPr marL="128016" marR="128016" marT="64008" marB="64008"/>
                    </a:tc>
                    <a:tc>
                      <a:txBody>
                        <a:bodyPr/>
                        <a:lstStyle/>
                        <a:p>
                          <a:pPr algn="r" rtl="1"/>
                          <a:r>
                            <a:rPr lang="he-IL" sz="1600" dirty="0" smtClean="0"/>
                            <a:t>19:45</a:t>
                          </a:r>
                          <a:endParaRPr lang="en-US" sz="1600" b="1" dirty="0"/>
                        </a:p>
                      </a:txBody>
                      <a:tcPr marL="128016" marR="128016" marT="64008" marB="64008"/>
                    </a:tc>
                  </a:tr>
                  <a:tr h="351049">
                    <a:tc>
                      <a:txBody>
                        <a:bodyPr/>
                        <a:lstStyle/>
                        <a:p>
                          <a:pPr algn="r" rtl="1"/>
                          <a:r>
                            <a:rPr lang="he-IL" sz="2000" b="1" dirty="0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</a:rPr>
                            <a:t>                     כיבוד</a:t>
                          </a:r>
                          <a:endParaRPr lang="en-US" sz="2000" b="1" dirty="0">
                            <a:solidFill>
                              <a:schemeClr val="accent1">
                                <a:lumMod val="50000"/>
                              </a:schemeClr>
                            </a:solidFill>
                          </a:endParaRPr>
                        </a:p>
                      </a:txBody>
                      <a:tcPr marL="128016" marR="128016" marT="64008" marB="64008"/>
                    </a:tc>
                    <a:tc>
                      <a:txBody>
                        <a:bodyPr/>
                        <a:lstStyle/>
                        <a:p>
                          <a:pPr algn="r" rtl="1"/>
                          <a:endParaRPr lang="en-US" sz="1700" b="1" dirty="0"/>
                        </a:p>
                      </a:txBody>
                      <a:tcPr marL="128016" marR="128016" marT="64008" marB="64008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3631432"/>
                  </p:ext>
                </p:extLst>
              </p:nvPr>
            </p:nvGraphicFramePr>
            <p:xfrm>
              <a:off x="442113" y="5949319"/>
              <a:ext cx="8499511" cy="4653494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7690092"/>
                    <a:gridCol w="809419"/>
                  </a:tblGrid>
                  <a:tr h="402336">
                    <a:tc>
                      <a:txBody>
                        <a:bodyPr/>
                        <a:lstStyle/>
                        <a:p>
                          <a:pPr marL="0" algn="r" defTabSz="1279953" rtl="1" eaLnBrk="1" latinLnBrk="0" hangingPunct="1"/>
                          <a:r>
                            <a:rPr kumimoji="0" lang="he-IL" sz="1800" b="1" kern="1200" dirty="0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התכנסות וכיבוד קל </a:t>
                          </a:r>
                          <a:endParaRPr kumimoji="0" lang="en-US" sz="1800" b="1" kern="1200" dirty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128016" marR="128016" marT="64008" marB="64008"/>
                    </a:tc>
                    <a:tc>
                      <a:txBody>
                        <a:bodyPr/>
                        <a:lstStyle/>
                        <a:p>
                          <a:pPr algn="r" rtl="1"/>
                          <a:r>
                            <a:rPr lang="he-IL" sz="1600" dirty="0" smtClean="0"/>
                            <a:t>17:30</a:t>
                          </a:r>
                          <a:endParaRPr lang="en-US" sz="1600" b="1" dirty="0"/>
                        </a:p>
                      </a:txBody>
                      <a:tcPr marL="128016" marR="128016" marT="64008" marB="64008"/>
                    </a:tc>
                  </a:tr>
                  <a:tr h="402336">
                    <a:tc>
                      <a:txBody>
                        <a:bodyPr/>
                        <a:lstStyle/>
                        <a:p>
                          <a:pPr algn="r" rtl="1"/>
                          <a:r>
                            <a:rPr kumimoji="0" lang="he-IL" sz="1800" b="1" kern="1200" dirty="0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</a:rPr>
                            <a:t>ברכות</a:t>
                          </a:r>
                          <a:r>
                            <a:rPr kumimoji="0" lang="he-IL" sz="1800" b="1" kern="1200" dirty="0" smtClean="0"/>
                            <a:t>  </a:t>
                          </a:r>
                          <a:endParaRPr kumimoji="0" lang="en-US" sz="1800" b="1" kern="1200" dirty="0" smtClean="0"/>
                        </a:p>
                      </a:txBody>
                      <a:tcPr marL="128016" marR="128016" marT="64008" marB="64008"/>
                    </a:tc>
                    <a:tc>
                      <a:txBody>
                        <a:bodyPr/>
                        <a:lstStyle/>
                        <a:p>
                          <a:pPr algn="r" rtl="1"/>
                          <a:r>
                            <a:rPr lang="he-IL" sz="1600" dirty="0" smtClean="0"/>
                            <a:t>17:45</a:t>
                          </a:r>
                          <a:endParaRPr lang="en-US" sz="1600" b="1" dirty="0"/>
                        </a:p>
                      </a:txBody>
                      <a:tcPr marL="128016" marR="128016" marT="64008" marB="64008"/>
                    </a:tc>
                  </a:tr>
                  <a:tr h="521018">
                    <a:tc>
                      <a:txBody>
                        <a:bodyPr/>
                        <a:lstStyle/>
                        <a:p>
                          <a:endParaRPr lang="he-IL"/>
                        </a:p>
                      </a:txBody>
                      <a:tcPr marL="128016" marR="128016" marT="64008" marB="64008">
                        <a:blipFill rotWithShape="1">
                          <a:blip r:embed="rId5"/>
                          <a:stretch>
                            <a:fillRect l="-79" t="-158824" r="-10547" b="-6588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 rtl="1"/>
                          <a:r>
                            <a:rPr lang="he-IL" sz="1600" dirty="0" smtClean="0"/>
                            <a:t>18:00</a:t>
                          </a:r>
                          <a:endParaRPr lang="en-US" sz="1600" b="1" dirty="0"/>
                        </a:p>
                      </a:txBody>
                      <a:tcPr marL="128016" marR="128016" marT="64008" marB="64008"/>
                    </a:tc>
                  </a:tr>
                  <a:tr h="441496">
                    <a:tc>
                      <a:txBody>
                        <a:bodyPr/>
                        <a:lstStyle/>
                        <a:p>
                          <a:pPr marL="0" algn="r" rtl="1" eaLnBrk="1" latinLnBrk="0" hangingPunct="1"/>
                          <a:r>
                            <a:rPr kumimoji="0" lang="he-IL" sz="1800" b="1" kern="1200" dirty="0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חיסון עשית – לא חלית! - </a:t>
                          </a:r>
                          <a:r>
                            <a:rPr lang="he-IL" sz="1600" b="1" u="none" baseline="0" dirty="0" smtClean="0"/>
                            <a:t>גב' אלה שרנוב</a:t>
                          </a:r>
                          <a:r>
                            <a:rPr lang="he-IL" sz="1600" b="0" baseline="0" dirty="0" smtClean="0"/>
                            <a:t>, אחות מחלקה נפרולוגית</a:t>
                          </a:r>
                          <a:endParaRPr lang="en-US" sz="1600" b="0" dirty="0"/>
                        </a:p>
                      </a:txBody>
                      <a:tcPr marL="128016" marR="128016" marT="64008" marB="64008"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he-IL" sz="1600" dirty="0" smtClean="0"/>
                            <a:t>18:20</a:t>
                          </a:r>
                          <a:endParaRPr lang="en-US" sz="1600" b="1" dirty="0" smtClean="0"/>
                        </a:p>
                      </a:txBody>
                      <a:tcPr marL="128016" marR="128016" marT="64008" marB="64008"/>
                    </a:tc>
                  </a:tr>
                  <a:tr h="409575">
                    <a:tc>
                      <a:txBody>
                        <a:bodyPr/>
                        <a:lstStyle/>
                        <a:p>
                          <a:pPr marL="0" algn="r" rtl="1" eaLnBrk="1" latinLnBrk="0" hangingPunct="1"/>
                          <a:r>
                            <a:rPr kumimoji="0" lang="he-IL" sz="1800" b="1" kern="1200" dirty="0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מיתוסים על אוכל בדיאליזה - </a:t>
                          </a:r>
                          <a:r>
                            <a:rPr kumimoji="0" lang="he-IL" sz="1600" b="1" u="none" kern="1200" dirty="0" smtClean="0"/>
                            <a:t>גב' מעיין רצון</a:t>
                          </a:r>
                          <a:r>
                            <a:rPr kumimoji="0" lang="he-IL" sz="1600" kern="1200" dirty="0" smtClean="0"/>
                            <a:t>, דיאטנית המחלקה </a:t>
                          </a:r>
                          <a:r>
                            <a:rPr kumimoji="0" lang="he-IL" sz="1600" kern="1200" dirty="0" err="1" smtClean="0"/>
                            <a:t>הנפרולוגית</a:t>
                          </a:r>
                          <a:r>
                            <a:rPr kumimoji="0" lang="he-IL" sz="1600" kern="1200" dirty="0" smtClean="0"/>
                            <a:t>, שירות דיאטה</a:t>
                          </a:r>
                          <a:endParaRPr kumimoji="0" lang="en-US" sz="1700" kern="1200" dirty="0" smtClean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128016" marR="128016" marT="64008" marB="64008"/>
                    </a:tc>
                    <a:tc>
                      <a:txBody>
                        <a:bodyPr/>
                        <a:lstStyle/>
                        <a:p>
                          <a:pPr algn="r" rtl="1"/>
                          <a:r>
                            <a:rPr lang="he-IL" sz="1600" dirty="0" smtClean="0"/>
                            <a:t>18:30</a:t>
                          </a:r>
                          <a:endParaRPr lang="en-US" sz="1600" b="1" dirty="0"/>
                        </a:p>
                      </a:txBody>
                      <a:tcPr marL="128016" marR="128016" marT="64008" marB="64008"/>
                    </a:tc>
                  </a:tr>
                  <a:tr h="402336">
                    <a:tc>
                      <a:txBody>
                        <a:bodyPr/>
                        <a:lstStyle/>
                        <a:p>
                          <a:pPr algn="r" rtl="1"/>
                          <a:r>
                            <a:rPr kumimoji="0" lang="he-IL" sz="1800" b="1" kern="1200" dirty="0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להקת "חולית" במופע מחול</a:t>
                          </a:r>
                        </a:p>
                      </a:txBody>
                      <a:tcPr marL="128016" marR="128016" marT="64008" marB="64008"/>
                    </a:tc>
                    <a:tc>
                      <a:txBody>
                        <a:bodyPr/>
                        <a:lstStyle/>
                        <a:p>
                          <a:pPr algn="r" rtl="1"/>
                          <a:r>
                            <a:rPr lang="he-IL" sz="1600" b="0" dirty="0" smtClean="0"/>
                            <a:t>18:50</a:t>
                          </a:r>
                          <a:endParaRPr lang="en-US" sz="1600" b="0" dirty="0"/>
                        </a:p>
                      </a:txBody>
                      <a:tcPr marL="128016" marR="128016" marT="64008" marB="64008"/>
                    </a:tc>
                  </a:tr>
                  <a:tr h="408284">
                    <a:tc>
                      <a:txBody>
                        <a:bodyPr/>
                        <a:lstStyle/>
                        <a:p>
                          <a:pPr algn="r" rtl="1"/>
                          <a:r>
                            <a:rPr kumimoji="0" lang="he-IL" sz="1800" b="1" kern="1200" dirty="0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השתלות</a:t>
                          </a:r>
                          <a:r>
                            <a:rPr kumimoji="0" lang="en-US" sz="1800" b="1" kern="1200" dirty="0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kumimoji="0" lang="he-IL" sz="1800" b="1" kern="1200" dirty="0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כליה בסורוקה </a:t>
                          </a:r>
                          <a:r>
                            <a:rPr kumimoji="0" lang="he-IL" sz="1600" b="1" kern="1200" dirty="0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- </a:t>
                          </a:r>
                          <a:r>
                            <a:rPr lang="he-IL" sz="1600" b="1" u="none" baseline="0" dirty="0" smtClean="0"/>
                            <a:t>מר ולדימיר ורנובסקי</a:t>
                          </a:r>
                          <a:r>
                            <a:rPr lang="he-IL" sz="1600" b="0" baseline="0" dirty="0" smtClean="0"/>
                            <a:t>, מתאם השתלות כליה, מחלקה נפרולוגית</a:t>
                          </a:r>
                          <a:endParaRPr lang="en-US" sz="1600" b="0" dirty="0" smtClean="0"/>
                        </a:p>
                      </a:txBody>
                      <a:tcPr marL="128016" marR="128016" marT="64008" marB="64008"/>
                    </a:tc>
                    <a:tc>
                      <a:txBody>
                        <a:bodyPr/>
                        <a:lstStyle/>
                        <a:p>
                          <a:pPr algn="r" rtl="1"/>
                          <a:r>
                            <a:rPr lang="he-IL" sz="1600" dirty="0" smtClean="0"/>
                            <a:t>19:00</a:t>
                          </a:r>
                          <a:endParaRPr lang="en-US" sz="1600" b="1" dirty="0"/>
                        </a:p>
                      </a:txBody>
                      <a:tcPr marL="128016" marR="128016" marT="64008" marB="64008"/>
                    </a:tc>
                  </a:tr>
                  <a:tr h="428625">
                    <a:tc>
                      <a:txBody>
                        <a:bodyPr/>
                        <a:lstStyle/>
                        <a:p>
                          <a:pPr algn="r" rtl="1"/>
                          <a:r>
                            <a:rPr kumimoji="0" lang="he-IL" sz="1800" b="1" kern="1200" dirty="0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כוחו של הדמיון</a:t>
                          </a:r>
                          <a:r>
                            <a:rPr kumimoji="0" lang="he-IL" sz="1700" kern="1200" dirty="0" smtClean="0"/>
                            <a:t> </a:t>
                          </a:r>
                          <a:r>
                            <a:rPr kumimoji="0" lang="he-IL" sz="1800" b="1" kern="1200" dirty="0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-</a:t>
                          </a:r>
                          <a:r>
                            <a:rPr kumimoji="0" lang="he-IL" sz="1700" kern="1200" baseline="0" dirty="0" smtClean="0"/>
                            <a:t> </a:t>
                          </a:r>
                          <a:r>
                            <a:rPr kumimoji="0" lang="he-IL" sz="1600" b="1" u="none" kern="1200" dirty="0" smtClean="0"/>
                            <a:t>גב' ליאת זהר</a:t>
                          </a:r>
                          <a:r>
                            <a:rPr kumimoji="0" lang="he-IL" sz="1600" kern="1200" dirty="0" smtClean="0"/>
                            <a:t>, עובדת סוציאלית מחלקה נפרולוגית, שירות סוציאלי</a:t>
                          </a:r>
                          <a:endParaRPr kumimoji="0" lang="en-US" sz="1600" kern="1200" dirty="0" smtClean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128016" marR="128016" marT="64008" marB="64008"/>
                    </a:tc>
                    <a:tc>
                      <a:txBody>
                        <a:bodyPr/>
                        <a:lstStyle/>
                        <a:p>
                          <a:pPr algn="r" rtl="1"/>
                          <a:r>
                            <a:rPr lang="he-IL" sz="1600" dirty="0" smtClean="0"/>
                            <a:t>19:15</a:t>
                          </a:r>
                          <a:endParaRPr lang="en-US" sz="1600" b="1" dirty="0"/>
                        </a:p>
                      </a:txBody>
                      <a:tcPr marL="128016" marR="128016" marT="64008" marB="64008"/>
                    </a:tc>
                  </a:tr>
                  <a:tr h="402336">
                    <a:tc>
                      <a:txBody>
                        <a:bodyPr/>
                        <a:lstStyle/>
                        <a:p>
                          <a:pPr algn="r" rtl="1"/>
                          <a:r>
                            <a:rPr kumimoji="0" lang="he-IL" sz="1800" b="1" kern="1200" dirty="0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מיצוי זכויות - </a:t>
                          </a:r>
                          <a:r>
                            <a:rPr kumimoji="0" lang="he-IL" sz="1600" b="1" u="none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עו"ד ליאור </a:t>
                          </a:r>
                          <a:r>
                            <a:rPr kumimoji="0" lang="he-IL" sz="1600" b="1" u="none" kern="12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טומשין</a:t>
                          </a:r>
                          <a:endParaRPr kumimoji="0" lang="en-US" sz="1600" b="1" u="none" kern="1200" dirty="0" smtClean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128016" marR="128016" marT="64008" marB="64008"/>
                    </a:tc>
                    <a:tc>
                      <a:txBody>
                        <a:bodyPr/>
                        <a:lstStyle/>
                        <a:p>
                          <a:pPr algn="r" rtl="1"/>
                          <a:r>
                            <a:rPr lang="he-IL" sz="1600" dirty="0" smtClean="0"/>
                            <a:t>19:30</a:t>
                          </a:r>
                          <a:endParaRPr lang="en-US" sz="1600" b="1" dirty="0"/>
                        </a:p>
                      </a:txBody>
                      <a:tcPr marL="128016" marR="128016" marT="64008" marB="64008"/>
                    </a:tc>
                  </a:tr>
                  <a:tr h="402336">
                    <a:tc>
                      <a:txBody>
                        <a:bodyPr/>
                        <a:lstStyle/>
                        <a:p>
                          <a:pPr algn="r" rtl="1"/>
                          <a:r>
                            <a:rPr kumimoji="0" lang="he-IL" sz="1800" b="1" kern="1200" dirty="0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להקת "חולית" במופע מחול</a:t>
                          </a:r>
                        </a:p>
                      </a:txBody>
                      <a:tcPr marL="128016" marR="128016" marT="64008" marB="64008"/>
                    </a:tc>
                    <a:tc>
                      <a:txBody>
                        <a:bodyPr/>
                        <a:lstStyle/>
                        <a:p>
                          <a:pPr algn="r" rtl="1"/>
                          <a:r>
                            <a:rPr lang="he-IL" sz="1600" dirty="0" smtClean="0"/>
                            <a:t>19:45</a:t>
                          </a:r>
                          <a:endParaRPr lang="en-US" sz="1600" b="1" dirty="0"/>
                        </a:p>
                      </a:txBody>
                      <a:tcPr marL="128016" marR="128016" marT="64008" marB="64008"/>
                    </a:tc>
                  </a:tr>
                  <a:tr h="432816">
                    <a:tc>
                      <a:txBody>
                        <a:bodyPr/>
                        <a:lstStyle/>
                        <a:p>
                          <a:pPr algn="r" rtl="1"/>
                          <a:r>
                            <a:rPr lang="he-IL" sz="2000" b="1" dirty="0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</a:rPr>
                            <a:t>                     כיבוד</a:t>
                          </a:r>
                          <a:endParaRPr lang="en-US" sz="2000" b="1" dirty="0">
                            <a:solidFill>
                              <a:schemeClr val="accent1">
                                <a:lumMod val="50000"/>
                              </a:schemeClr>
                            </a:solidFill>
                          </a:endParaRPr>
                        </a:p>
                      </a:txBody>
                      <a:tcPr marL="128016" marR="128016" marT="64008" marB="64008"/>
                    </a:tc>
                    <a:tc>
                      <a:txBody>
                        <a:bodyPr/>
                        <a:lstStyle/>
                        <a:p>
                          <a:pPr algn="r" rtl="1"/>
                          <a:endParaRPr lang="en-US" sz="1700" b="1" dirty="0"/>
                        </a:p>
                      </a:txBody>
                      <a:tcPr marL="128016" marR="128016" marT="64008" marB="64008"/>
                    </a:tc>
                  </a:tr>
                </a:tbl>
              </a:graphicData>
            </a:graphic>
          </p:graphicFrame>
        </mc:Fallback>
      </mc:AlternateContent>
      <p:sp>
        <p:nvSpPr>
          <p:cNvPr id="9" name="TextBox 8"/>
          <p:cNvSpPr txBox="1"/>
          <p:nvPr/>
        </p:nvSpPr>
        <p:spPr>
          <a:xfrm>
            <a:off x="5288436" y="6510284"/>
            <a:ext cx="758669" cy="390876"/>
          </a:xfrm>
          <a:prstGeom prst="rect">
            <a:avLst/>
          </a:prstGeom>
          <a:noFill/>
        </p:spPr>
        <p:txBody>
          <a:bodyPr wrap="none" lIns="128016" tIns="64008" rIns="128016" bIns="64008" rtlCol="1">
            <a:spAutoFit/>
          </a:bodyPr>
          <a:lstStyle/>
          <a:p>
            <a:r>
              <a:rPr lang="he-IL" sz="1700" b="1" dirty="0">
                <a:solidFill>
                  <a:schemeClr val="accent1">
                    <a:lumMod val="50000"/>
                  </a:schemeClr>
                </a:solidFill>
              </a:rPr>
              <a:t>כמעט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108071" y="5559104"/>
            <a:ext cx="827471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000" b="1" u="sng" dirty="0" smtClean="0">
                <a:solidFill>
                  <a:schemeClr val="accent1">
                    <a:lumMod val="50000"/>
                  </a:schemeClr>
                </a:solidFill>
              </a:rPr>
              <a:t>תכנית</a:t>
            </a:r>
            <a:endParaRPr lang="en-US" sz="2000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0713" y="652902"/>
            <a:ext cx="746125" cy="92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6675267" y="1469835"/>
            <a:ext cx="16706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1400" b="1" dirty="0" smtClean="0">
                <a:solidFill>
                  <a:schemeClr val="tx2">
                    <a:lumMod val="75000"/>
                  </a:schemeClr>
                </a:solidFill>
              </a:rPr>
              <a:t>אוניברסיטת בן גוריון</a:t>
            </a:r>
            <a:endParaRPr lang="en-US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854DB4E5F29CFF41AF325DC0C8D6D748" ma:contentTypeVersion="2" ma:contentTypeDescription="צור מסמך חדש." ma:contentTypeScope="" ma:versionID="fe7df9faa1e5ccfa42cd66fe3c29f735">
  <xsd:schema xmlns:xsd="http://www.w3.org/2001/XMLSchema" xmlns:xs="http://www.w3.org/2001/XMLSchema" xmlns:p="http://schemas.microsoft.com/office/2006/metadata/properties" xmlns:ns1="http://schemas.microsoft.com/sharepoint/v3" xmlns:ns2="3fd1f8e8-d4eb-4fa9-9edf-90e13be718c2" targetNamespace="http://schemas.microsoft.com/office/2006/metadata/properties" ma:root="true" ma:fieldsID="844f14077d14339ed85a25a7239d3e3f" ns1:_="" ns2:_="">
    <xsd:import namespace="http://schemas.microsoft.com/sharepoint/v3"/>
    <xsd:import namespace="3fd1f8e8-d4eb-4fa9-9edf-90e13be718c2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מתזמן תאריך התחלה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מתזמן תאריך סיום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d1f8e8-d4eb-4fa9-9edf-90e13be718c2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ערך של מזהה מסמך" ma:description="הערך של מזהה המסמך שהוקצה לפריט זה." ma:internalName="_dlc_DocId" ma:readOnly="true">
      <xsd:simpleType>
        <xsd:restriction base="dms:Text"/>
      </xsd:simpleType>
    </xsd:element>
    <xsd:element name="_dlc_DocIdUrl" ma:index="11" nillable="true" ma:displayName="מזהה מסמך" ma:description="קישור קבוע למסמך זה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משותף עם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3fd1f8e8-d4eb-4fa9-9edf-90e13be718c2">5RW434VQ3H3S-760-374</_dlc_DocId>
    <_dlc_DocIdUrl xmlns="3fd1f8e8-d4eb-4fa9-9edf-90e13be718c2">
      <Url>https://in.bgu.ac.il/fohs/_layouts/15/DocIdRedir.aspx?ID=5RW434VQ3H3S-760-374</Url>
      <Description>5RW434VQ3H3S-760-374</Description>
    </_dlc_DocIdUrl>
  </documentManagement>
</p:properties>
</file>

<file path=customXml/itemProps1.xml><?xml version="1.0" encoding="utf-8"?>
<ds:datastoreItem xmlns:ds="http://schemas.openxmlformats.org/officeDocument/2006/customXml" ds:itemID="{564CB044-DCEE-4703-AAB9-D15BACCB5F95}"/>
</file>

<file path=customXml/itemProps2.xml><?xml version="1.0" encoding="utf-8"?>
<ds:datastoreItem xmlns:ds="http://schemas.openxmlformats.org/officeDocument/2006/customXml" ds:itemID="{A3E6FF1B-2310-4D0C-92EA-D6EB73EE4047}"/>
</file>

<file path=customXml/itemProps3.xml><?xml version="1.0" encoding="utf-8"?>
<ds:datastoreItem xmlns:ds="http://schemas.openxmlformats.org/officeDocument/2006/customXml" ds:itemID="{4CC78677-4B00-46E7-A261-7CB3C4F54031}"/>
</file>

<file path=customXml/itemProps4.xml><?xml version="1.0" encoding="utf-8"?>
<ds:datastoreItem xmlns:ds="http://schemas.openxmlformats.org/officeDocument/2006/customXml" ds:itemID="{2D9A317C-81B8-4944-BD17-2812FE2BEDDC}"/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160</Words>
  <Application>Microsoft Office PowerPoint</Application>
  <PresentationFormat>A3 Paper (297x420 mm)</PresentationFormat>
  <Paragraphs>33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YuliaSh</dc:creator>
  <cp:lastModifiedBy>HAVIV Y</cp:lastModifiedBy>
  <cp:revision>20</cp:revision>
  <cp:lastPrinted>2018-02-22T08:30:19Z</cp:lastPrinted>
  <dcterms:created xsi:type="dcterms:W3CDTF">2017-12-27T10:02:05Z</dcterms:created>
  <dcterms:modified xsi:type="dcterms:W3CDTF">2018-03-13T05:02:01Z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0x010100854DB4E5F29CFF41AF325DC0C8D6D748</vt:lpwstr>
  </property>
  <property fmtid="{D5CDD505-2E9C-101B-9397-08002B2CF9AE}" pid="3" name="_dlc_DocIdItemGuid">
    <vt:lpwstr>1ef4b888-bc5d-4aa1-aa47-11298dbd1c48</vt:lpwstr>
  </property>
</Properties>
</file>